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7"/>
  </p:notesMasterIdLst>
  <p:sldIdLst>
    <p:sldId id="283" r:id="rId2"/>
    <p:sldId id="284" r:id="rId3"/>
    <p:sldId id="285" r:id="rId4"/>
    <p:sldId id="286" r:id="rId5"/>
    <p:sldId id="287" r:id="rId6"/>
  </p:sldIdLst>
  <p:sldSz cx="9144000" cy="5143500" type="screen16x9"/>
  <p:notesSz cx="6858000" cy="9144000"/>
  <p:embeddedFontLst>
    <p:embeddedFont>
      <p:font typeface="DM Sans" panose="020B0604020202020204" charset="0"/>
      <p:regular r:id="rId8"/>
      <p:bold r:id="rId9"/>
      <p:italic r:id="rId10"/>
      <p:boldItalic r:id="rId11"/>
    </p:embeddedFont>
    <p:embeddedFont>
      <p:font typeface="Helvetica Neue Light"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c2d556641e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c2d556641e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c451a42b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c451a42b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c451a42b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c451a42b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NOTA IMPORTANTE: Profe, sabemos que muchos estudiantes no se llevan con el frontend, de manera que el desarrollo de las vistas para el flujo de compra dependerá del peso que hayas dado tú al desarrollo de vistas en el curso.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c451a42b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1c451a42b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NOTA IMPORTANTE: Profe, sabemos que muchos estudiantes no se llevan con el frontend, de manera que el desarrollo de las vistas para el flujo de compra dependerá del peso que hayas dado tú al desarrollo de vistas en el curso.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c451a42b9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c451a42b9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co 1 1">
  <p:cSld name="TITLE_3">
    <p:spTree>
      <p:nvGrpSpPr>
        <p:cNvPr id="1" name="Shape 207"/>
        <p:cNvGrpSpPr/>
        <p:nvPr/>
      </p:nvGrpSpPr>
      <p:grpSpPr>
        <a:xfrm>
          <a:off x="0" y="0"/>
          <a:ext cx="0" cy="0"/>
          <a:chOff x="0" y="0"/>
          <a:chExt cx="0" cy="0"/>
        </a:xfrm>
      </p:grpSpPr>
      <p:sp>
        <p:nvSpPr>
          <p:cNvPr id="208" name="Google Shape;208;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09" name="Google Shape;209;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10" name="Google Shape;210;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215"/>
        <p:cNvGrpSpPr/>
        <p:nvPr/>
      </p:nvGrpSpPr>
      <p:grpSpPr>
        <a:xfrm>
          <a:off x="0" y="0"/>
          <a:ext cx="0" cy="0"/>
          <a:chOff x="0" y="0"/>
          <a:chExt cx="0" cy="0"/>
        </a:xfrm>
      </p:grpSpPr>
      <p:sp>
        <p:nvSpPr>
          <p:cNvPr id="216" name="Google Shape;21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5" r:id="rId5"/>
    <p:sldLayoutId id="2147483706" r:id="rId6"/>
    <p:sldLayoutId id="2147483707" r:id="rId7"/>
    <p:sldLayoutId id="2147483708" r:id="rId8"/>
    <p:sldLayoutId id="2147483710" r:id="rId9"/>
    <p:sldLayoutId id="2147483711" r:id="rId10"/>
    <p:sldLayoutId id="214748371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dirty="0">
                <a:solidFill>
                  <a:schemeClr val="dk1"/>
                </a:solidFill>
                <a:latin typeface="DM Sans"/>
                <a:ea typeface="DM Sans"/>
                <a:cs typeface="DM Sans"/>
                <a:sym typeface="DM Sans"/>
              </a:rPr>
              <a:t>Pasarelas de pago</a:t>
            </a:r>
            <a:endParaRPr sz="4000" b="1" i="0" u="none" strike="noStrike" cap="none" dirty="0">
              <a:solidFill>
                <a:schemeClr val="dk1"/>
              </a:solidFill>
              <a:latin typeface="DM Sans"/>
              <a:ea typeface="DM Sans"/>
              <a:cs typeface="DM Sans"/>
              <a:sym typeface="DM Sans"/>
            </a:endParaRPr>
          </a:p>
        </p:txBody>
      </p:sp>
      <p:sp>
        <p:nvSpPr>
          <p:cNvPr id="615" name="Google Shape;615;p9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46</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97"/>
          <p:cNvGrpSpPr/>
          <p:nvPr/>
        </p:nvGrpSpPr>
        <p:grpSpPr>
          <a:xfrm>
            <a:off x="4202551" y="905623"/>
            <a:ext cx="738900" cy="738900"/>
            <a:chOff x="7208351" y="2467173"/>
            <a:chExt cx="738900" cy="738900"/>
          </a:xfrm>
        </p:grpSpPr>
        <p:sp>
          <p:nvSpPr>
            <p:cNvPr id="621" name="Google Shape;621;p9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2" name="Google Shape;622;p9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23" name="Google Shape;623;p97"/>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Backend de una aplicación ecommerce</a:t>
            </a:r>
            <a:endParaRPr sz="4000" b="1">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grpSp>
        <p:nvGrpSpPr>
          <p:cNvPr id="628" name="Google Shape;628;p98"/>
          <p:cNvGrpSpPr/>
          <p:nvPr/>
        </p:nvGrpSpPr>
        <p:grpSpPr>
          <a:xfrm>
            <a:off x="457359" y="468298"/>
            <a:ext cx="431074" cy="431074"/>
            <a:chOff x="7208351" y="2467173"/>
            <a:chExt cx="738900" cy="738900"/>
          </a:xfrm>
        </p:grpSpPr>
        <p:sp>
          <p:nvSpPr>
            <p:cNvPr id="629" name="Google Shape;629;p9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0" name="Google Shape;630;p9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31" name="Google Shape;631;p98"/>
          <p:cNvSpPr txBox="1"/>
          <p:nvPr/>
        </p:nvSpPr>
        <p:spPr>
          <a:xfrm>
            <a:off x="476250" y="899275"/>
            <a:ext cx="731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419" sz="4000" b="1">
                <a:solidFill>
                  <a:schemeClr val="dk1"/>
                </a:solidFill>
                <a:latin typeface="DM Sans"/>
                <a:ea typeface="DM Sans"/>
                <a:cs typeface="DM Sans"/>
                <a:sym typeface="DM Sans"/>
              </a:rPr>
              <a:t>Backend de una aplicación ecommerce</a:t>
            </a:r>
            <a:endParaRPr sz="4000" b="1">
              <a:solidFill>
                <a:schemeClr val="dk1"/>
              </a:solidFill>
              <a:latin typeface="DM Sans"/>
              <a:ea typeface="DM Sans"/>
              <a:cs typeface="DM Sans"/>
              <a:sym typeface="DM Sans"/>
            </a:endParaRPr>
          </a:p>
        </p:txBody>
      </p:sp>
      <p:pic>
        <p:nvPicPr>
          <p:cNvPr id="632" name="Google Shape;632;p9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33" name="Google Shape;633;p9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634" name="Google Shape;634;p98"/>
          <p:cNvSpPr txBox="1"/>
          <p:nvPr/>
        </p:nvSpPr>
        <p:spPr>
          <a:xfrm>
            <a:off x="533550" y="2275000"/>
            <a:ext cx="67893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solidFill>
                  <a:schemeClr val="dk1"/>
                </a:solidFill>
                <a:latin typeface="DM Sans"/>
                <a:ea typeface="DM Sans"/>
                <a:cs typeface="DM Sans"/>
                <a:sym typeface="DM Sans"/>
              </a:rPr>
              <a:t>Desde el router de /api/users, crear tres rutas:</a:t>
            </a:r>
            <a:endParaRPr sz="1100">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419" sz="1100">
                <a:solidFill>
                  <a:schemeClr val="dk1"/>
                </a:solidFill>
                <a:latin typeface="DM Sans"/>
                <a:ea typeface="DM Sans"/>
                <a:cs typeface="DM Sans"/>
                <a:sym typeface="DM Sans"/>
              </a:rPr>
              <a:t>GET  /  deberá obtener todos los usuarios, éste sólo debe devolver los datos principales como nombre, correo, tipo de cuenta (rol)</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419" sz="1100">
                <a:solidFill>
                  <a:schemeClr val="dk1"/>
                </a:solidFill>
                <a:latin typeface="DM Sans"/>
                <a:ea typeface="DM Sans"/>
                <a:cs typeface="DM Sans"/>
                <a:sym typeface="DM Sans"/>
              </a:rPr>
              <a:t>DELETE / deberá limpiar a todos los usuarios que no hayan tenido conexión en los últimos 2 días. (puedes hacer pruebas con los últimos 30 minutos, por ejemplo). Deberá enviarse un correo indicando al usuario que su cuenta ha sido eliminada por inactividad</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Crear una vista para poder visualizar, modificar el rol y eliminar un usuario. Esta vista únicamente será accesible para el administrador del ecommerce</a:t>
            </a:r>
            <a:endParaRPr sz="1250">
              <a:latin typeface="DM Sans"/>
              <a:ea typeface="DM Sans"/>
              <a:cs typeface="DM Sans"/>
              <a:sym typeface="DM Sans"/>
            </a:endParaRPr>
          </a:p>
        </p:txBody>
      </p:sp>
      <p:sp>
        <p:nvSpPr>
          <p:cNvPr id="635" name="Google Shape;635;p9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p99"/>
          <p:cNvGrpSpPr/>
          <p:nvPr/>
        </p:nvGrpSpPr>
        <p:grpSpPr>
          <a:xfrm>
            <a:off x="457359" y="468298"/>
            <a:ext cx="431074" cy="431074"/>
            <a:chOff x="7208351" y="2467173"/>
            <a:chExt cx="738900" cy="738900"/>
          </a:xfrm>
        </p:grpSpPr>
        <p:sp>
          <p:nvSpPr>
            <p:cNvPr id="641" name="Google Shape;641;p9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9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43" name="Google Shape;643;p99"/>
          <p:cNvSpPr txBox="1"/>
          <p:nvPr/>
        </p:nvSpPr>
        <p:spPr>
          <a:xfrm>
            <a:off x="476250" y="899275"/>
            <a:ext cx="731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419" sz="4000" b="1">
                <a:solidFill>
                  <a:schemeClr val="dk1"/>
                </a:solidFill>
                <a:latin typeface="DM Sans"/>
                <a:ea typeface="DM Sans"/>
                <a:cs typeface="DM Sans"/>
                <a:sym typeface="DM Sans"/>
              </a:rPr>
              <a:t>Backend de una aplicación ecommerce</a:t>
            </a:r>
            <a:endParaRPr sz="4000" b="1">
              <a:solidFill>
                <a:schemeClr val="dk1"/>
              </a:solidFill>
              <a:latin typeface="DM Sans"/>
              <a:ea typeface="DM Sans"/>
              <a:cs typeface="DM Sans"/>
              <a:sym typeface="DM Sans"/>
            </a:endParaRPr>
          </a:p>
        </p:txBody>
      </p:sp>
      <p:pic>
        <p:nvPicPr>
          <p:cNvPr id="644" name="Google Shape;644;p9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45" name="Google Shape;645;p9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646" name="Google Shape;646;p99"/>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99"/>
          <p:cNvSpPr txBox="1"/>
          <p:nvPr/>
        </p:nvSpPr>
        <p:spPr>
          <a:xfrm>
            <a:off x="544850" y="2281175"/>
            <a:ext cx="77370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solidFill>
                  <a:schemeClr val="dk1"/>
                </a:solidFill>
                <a:latin typeface="DM Sans"/>
                <a:ea typeface="DM Sans"/>
                <a:cs typeface="DM Sans"/>
                <a:sym typeface="DM Sans"/>
              </a:rPr>
              <a:t>Modificar el endpoint que elimina productos, para que, en caso de que el producto pertenezca a un usuario premium, le envíe un correo indicándole que el producto fue eliminado.</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Finalizar las vistas pendientes para la realización de flujo completo de compra. NO ES NECESARIO tener una estructura específica de vistas, sólo las que tú consideres necesarias para poder llevar a cabo el proceso de compra.</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No es necesario desarrollar vistas para módulos que no influyan en el proceso de compra (Como vistas de usuarios premium para crear productos, o vistas de panel de admin para updates de productos, etc)</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Realizar el despliegue de tu aplicativo en la plataforma de tu elección (Preferentemente Railway.app, pues es la abarcada en el curso) y corroborar que se puede llevar a cabo un proceso de compra completo.</a:t>
            </a:r>
            <a:endParaRPr sz="12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100"/>
          <p:cNvGrpSpPr/>
          <p:nvPr/>
        </p:nvGrpSpPr>
        <p:grpSpPr>
          <a:xfrm>
            <a:off x="457359" y="468298"/>
            <a:ext cx="431074" cy="431074"/>
            <a:chOff x="7208351" y="2467173"/>
            <a:chExt cx="738900" cy="738900"/>
          </a:xfrm>
        </p:grpSpPr>
        <p:sp>
          <p:nvSpPr>
            <p:cNvPr id="653" name="Google Shape;653;p10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4" name="Google Shape;654;p10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55" name="Google Shape;655;p100"/>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Última entrega</a:t>
            </a:r>
            <a:endParaRPr sz="4000" b="1" i="0" u="none" strike="noStrike" cap="none">
              <a:solidFill>
                <a:schemeClr val="dk1"/>
              </a:solidFill>
              <a:latin typeface="DM Sans"/>
              <a:ea typeface="DM Sans"/>
              <a:cs typeface="DM Sans"/>
              <a:sym typeface="DM Sans"/>
            </a:endParaRPr>
          </a:p>
        </p:txBody>
      </p:sp>
      <p:pic>
        <p:nvPicPr>
          <p:cNvPr id="656" name="Google Shape;656;p10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57" name="Google Shape;657;p10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658" name="Google Shape;658;p100"/>
          <p:cNvSpPr txBox="1"/>
          <p:nvPr/>
        </p:nvSpPr>
        <p:spPr>
          <a:xfrm>
            <a:off x="4527575" y="1908175"/>
            <a:ext cx="3834600" cy="290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al repositorio sin node_modules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del proyecto desplegado.</a:t>
            </a:r>
            <a:r>
              <a:rPr lang="es-419" sz="1350" b="0" i="0" u="none" strike="noStrike" cap="none">
                <a:solidFill>
                  <a:srgbClr val="999999"/>
                </a:solidFill>
                <a:latin typeface="DM Sans"/>
                <a:ea typeface="DM Sans"/>
                <a:cs typeface="DM Sans"/>
                <a:sym typeface="DM Sans"/>
              </a:rPr>
              <a:t>.</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Presta especial atención al template del Proyecto final. ¡Es crucial para alcanzar la nota que esperas!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Debido a la complejidad de frontend requerida para poder aplicar una pasarela de pago, el PF no evalúa la pasarela de pago.</a:t>
            </a:r>
            <a:endParaRPr sz="1350">
              <a:solidFill>
                <a:srgbClr val="999999"/>
              </a:solidFill>
              <a:latin typeface="DM Sans"/>
              <a:ea typeface="DM Sans"/>
              <a:cs typeface="DM Sans"/>
              <a:sym typeface="DM Sans"/>
            </a:endParaRPr>
          </a:p>
        </p:txBody>
      </p:sp>
      <p:sp>
        <p:nvSpPr>
          <p:cNvPr id="659" name="Google Shape;659;p100"/>
          <p:cNvSpPr txBox="1"/>
          <p:nvPr/>
        </p:nvSpPr>
        <p:spPr>
          <a:xfrm>
            <a:off x="457350" y="1908175"/>
            <a:ext cx="3834600" cy="207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Objetivos generales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Completar el proyecto final </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Objetivos específicos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Conseguir una experiencia de compra completa</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Cerrar detalles administrativos con los roles.</a:t>
            </a:r>
            <a:endParaRPr sz="1350">
              <a:solidFill>
                <a:srgbClr val="999999"/>
              </a:solidFill>
              <a:latin typeface="DM Sans"/>
              <a:ea typeface="DM Sans"/>
              <a:cs typeface="DM Sans"/>
              <a:sym typeface="DM Sans"/>
            </a:endParaRPr>
          </a:p>
        </p:txBody>
      </p:sp>
      <p:sp>
        <p:nvSpPr>
          <p:cNvPr id="660" name="Google Shape;660;p10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471</Words>
  <Application>Microsoft Office PowerPoint</Application>
  <PresentationFormat>Presentación en pantalla (16:9)</PresentationFormat>
  <Paragraphs>43</Paragraphs>
  <Slides>5</Slides>
  <Notes>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vt:i4>
      </vt:variant>
    </vt:vector>
  </HeadingPairs>
  <TitlesOfParts>
    <vt:vector size="9" baseType="lpstr">
      <vt:lpstr>Arial</vt:lpstr>
      <vt:lpstr>Helvetica Neue Light</vt:lpstr>
      <vt:lpstr>DM Sans</vt:lpstr>
      <vt:lpstr>Coder</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Carlos Hall</cp:lastModifiedBy>
  <cp:revision>2</cp:revision>
  <dcterms:modified xsi:type="dcterms:W3CDTF">2023-08-24T18:39:35Z</dcterms:modified>
</cp:coreProperties>
</file>